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F9A-87AC-48B4-BB1D-D3FEBB90F775}" type="datetimeFigureOut">
              <a:rPr kumimoji="1" lang="ja-JP" altLang="en-US" smtClean="0"/>
              <a:pPr/>
              <a:t>2012/10/7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5342-94B8-4E45-9C3E-6E5CDC7052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F9A-87AC-48B4-BB1D-D3FEBB90F775}" type="datetimeFigureOut">
              <a:rPr kumimoji="1" lang="ja-JP" altLang="en-US" smtClean="0"/>
              <a:pPr/>
              <a:t>2012/10/7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5342-94B8-4E45-9C3E-6E5CDC7052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F9A-87AC-48B4-BB1D-D3FEBB90F775}" type="datetimeFigureOut">
              <a:rPr kumimoji="1" lang="ja-JP" altLang="en-US" smtClean="0"/>
              <a:pPr/>
              <a:t>2012/10/7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5342-94B8-4E45-9C3E-6E5CDC7052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F9A-87AC-48B4-BB1D-D3FEBB90F775}" type="datetimeFigureOut">
              <a:rPr kumimoji="1" lang="ja-JP" altLang="en-US" smtClean="0"/>
              <a:pPr/>
              <a:t>2012/10/7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5342-94B8-4E45-9C3E-6E5CDC7052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F9A-87AC-48B4-BB1D-D3FEBB90F775}" type="datetimeFigureOut">
              <a:rPr kumimoji="1" lang="ja-JP" altLang="en-US" smtClean="0"/>
              <a:pPr/>
              <a:t>2012/10/7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5342-94B8-4E45-9C3E-6E5CDC7052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F9A-87AC-48B4-BB1D-D3FEBB90F775}" type="datetimeFigureOut">
              <a:rPr kumimoji="1" lang="ja-JP" altLang="en-US" smtClean="0"/>
              <a:pPr/>
              <a:t>2012/10/7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5342-94B8-4E45-9C3E-6E5CDC7052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F9A-87AC-48B4-BB1D-D3FEBB90F775}" type="datetimeFigureOut">
              <a:rPr kumimoji="1" lang="ja-JP" altLang="en-US" smtClean="0"/>
              <a:pPr/>
              <a:t>2012/10/7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5342-94B8-4E45-9C3E-6E5CDC7052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F9A-87AC-48B4-BB1D-D3FEBB90F775}" type="datetimeFigureOut">
              <a:rPr kumimoji="1" lang="ja-JP" altLang="en-US" smtClean="0"/>
              <a:pPr/>
              <a:t>2012/10/7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5342-94B8-4E45-9C3E-6E5CDC7052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F9A-87AC-48B4-BB1D-D3FEBB90F775}" type="datetimeFigureOut">
              <a:rPr kumimoji="1" lang="ja-JP" altLang="en-US" smtClean="0"/>
              <a:pPr/>
              <a:t>2012/10/7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5342-94B8-4E45-9C3E-6E5CDC7052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F9A-87AC-48B4-BB1D-D3FEBB90F775}" type="datetimeFigureOut">
              <a:rPr kumimoji="1" lang="ja-JP" altLang="en-US" smtClean="0"/>
              <a:pPr/>
              <a:t>2012/10/7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5342-94B8-4E45-9C3E-6E5CDC7052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F9A-87AC-48B4-BB1D-D3FEBB90F775}" type="datetimeFigureOut">
              <a:rPr kumimoji="1" lang="ja-JP" altLang="en-US" smtClean="0"/>
              <a:pPr/>
              <a:t>2012/10/7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5342-94B8-4E45-9C3E-6E5CDC7052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FAF9A-87AC-48B4-BB1D-D3FEBB90F775}" type="datetimeFigureOut">
              <a:rPr kumimoji="1" lang="ja-JP" altLang="en-US" smtClean="0"/>
              <a:pPr/>
              <a:t>2012/10/7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75342-94B8-4E45-9C3E-6E5CDC7052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ukasa\Desktop\sp8ct\dual_energy\0024_SEM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3230880" cy="2880360"/>
          </a:xfrm>
          <a:prstGeom prst="rect">
            <a:avLst/>
          </a:prstGeom>
          <a:noFill/>
        </p:spPr>
      </p:pic>
      <p:pic>
        <p:nvPicPr>
          <p:cNvPr id="1027" name="Picture 3" descr="C:\Users\tsukasa\Desktop\sp8ct\dual_energy\0024_XC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1428" y="1772816"/>
            <a:ext cx="5433060" cy="2602230"/>
          </a:xfrm>
          <a:prstGeom prst="rect">
            <a:avLst/>
          </a:prstGeom>
          <a:noFill/>
        </p:spPr>
      </p:pic>
      <p:pic>
        <p:nvPicPr>
          <p:cNvPr id="1028" name="Picture 4" descr="C:\Users\tsukasa\Desktop\sp8ct\dual_energy\0024_HG7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653136"/>
            <a:ext cx="2259330" cy="1619250"/>
          </a:xfrm>
          <a:prstGeom prst="rect">
            <a:avLst/>
          </a:prstGeom>
          <a:noFill/>
        </p:spPr>
      </p:pic>
      <p:pic>
        <p:nvPicPr>
          <p:cNvPr id="1029" name="Picture 5" descr="C:\Users\tsukasa\Desktop\sp8ct\dual_energy\0024_HG8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653136"/>
            <a:ext cx="2190750" cy="1623060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270999" y="344850"/>
            <a:ext cx="3292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RA-QD02-0024</a:t>
            </a:r>
            <a:endParaRPr kumimoji="1" lang="ja-JP" alt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sukasa\Desktop\sp8ct\dual_energy\0024_HG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084138"/>
            <a:ext cx="2600325" cy="2619375"/>
          </a:xfrm>
          <a:prstGeom prst="rect">
            <a:avLst/>
          </a:prstGeom>
          <a:noFill/>
        </p:spPr>
      </p:pic>
      <p:pic>
        <p:nvPicPr>
          <p:cNvPr id="2051" name="Picture 3" descr="C:\Users\tsukasa\Desktop\sp8ct\dual_energy\diagram.tif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69" y="1093559"/>
            <a:ext cx="1986915" cy="2767489"/>
          </a:xfrm>
          <a:prstGeom prst="rect">
            <a:avLst/>
          </a:prstGeom>
          <a:noFill/>
        </p:spPr>
      </p:pic>
      <p:pic>
        <p:nvPicPr>
          <p:cNvPr id="2055" name="Picture 7" descr="C:\Users\tsukasa\Desktop\sp8ct\dual_energy\0024_XCT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82739"/>
            <a:ext cx="5433060" cy="2602230"/>
          </a:xfrm>
          <a:prstGeom prst="rect">
            <a:avLst/>
          </a:prstGeom>
          <a:noFill/>
        </p:spPr>
      </p:pic>
      <p:pic>
        <p:nvPicPr>
          <p:cNvPr id="2056" name="Picture 8" descr="C:\Users\tsukasa\Desktop\sp8ct\dual_energy\0024_PM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982739"/>
            <a:ext cx="2708910" cy="2614613"/>
          </a:xfrm>
          <a:prstGeom prst="rect">
            <a:avLst/>
          </a:prstGeom>
          <a:noFill/>
        </p:spPr>
      </p:pic>
      <p:pic>
        <p:nvPicPr>
          <p:cNvPr id="1026" name="Picture 2" descr="C:\Users\tsukasa\Desktop\sp8ct\dual_energy\0024_DM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097657"/>
            <a:ext cx="2600325" cy="2619375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70999" y="344850"/>
            <a:ext cx="3292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RA-QD02-0024</a:t>
            </a:r>
            <a:endParaRPr kumimoji="1" lang="ja-JP" alt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sukasa\Desktop\sp8ct\dual_energy\0024_SEM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85318"/>
            <a:ext cx="4038600" cy="3600450"/>
          </a:xfrm>
          <a:prstGeom prst="rect">
            <a:avLst/>
          </a:prstGeom>
          <a:noFill/>
        </p:spPr>
      </p:pic>
      <p:pic>
        <p:nvPicPr>
          <p:cNvPr id="5123" name="Picture 3" descr="C:\Users\tsukasa\Desktop\sp8ct\dual_energy\0024_PM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00274"/>
            <a:ext cx="3461385" cy="3340894"/>
          </a:xfrm>
          <a:prstGeom prst="rect">
            <a:avLst/>
          </a:prstGeom>
          <a:noFill/>
        </p:spPr>
      </p:pic>
      <p:pic>
        <p:nvPicPr>
          <p:cNvPr id="5124" name="Picture 4" descr="C:\Users\tsukasa\Desktop\sp8ct\dual_energy\legen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185176"/>
            <a:ext cx="1466850" cy="1340168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70999" y="332656"/>
            <a:ext cx="3292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RA-QD02-0024</a:t>
            </a:r>
            <a:endParaRPr kumimoji="1" lang="ja-JP" alt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sukasa\Desktop\sp8ct\dual_energy\0031_SEM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2703195" cy="2165985"/>
          </a:xfrm>
          <a:prstGeom prst="rect">
            <a:avLst/>
          </a:prstGeom>
          <a:noFill/>
        </p:spPr>
      </p:pic>
      <p:pic>
        <p:nvPicPr>
          <p:cNvPr id="2051" name="Picture 3" descr="C:\Users\tsukasa\Desktop\sp8ct\dual_energy\0031_XC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4763929" cy="2180273"/>
          </a:xfrm>
          <a:prstGeom prst="rect">
            <a:avLst/>
          </a:prstGeom>
          <a:noFill/>
        </p:spPr>
      </p:pic>
      <p:pic>
        <p:nvPicPr>
          <p:cNvPr id="2052" name="Picture 4" descr="C:\Users\tsukasa\Desktop\sp8ct\dual_energy\0031_HG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2600325" cy="2619375"/>
          </a:xfrm>
          <a:prstGeom prst="rect">
            <a:avLst/>
          </a:prstGeom>
          <a:noFill/>
        </p:spPr>
      </p:pic>
      <p:pic>
        <p:nvPicPr>
          <p:cNvPr id="2053" name="Picture 5" descr="C:\Users\tsukasa\Desktop\sp8ct\dual_energy\0031_DM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789040"/>
            <a:ext cx="2600325" cy="2619375"/>
          </a:xfrm>
          <a:prstGeom prst="rect">
            <a:avLst/>
          </a:prstGeom>
          <a:noFill/>
        </p:spPr>
      </p:pic>
      <p:pic>
        <p:nvPicPr>
          <p:cNvPr id="2054" name="Picture 6" descr="C:\Users\tsukasa\Desktop\sp8ct\dual_energy\0031_PM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789040"/>
            <a:ext cx="2400300" cy="223266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70999" y="344850"/>
            <a:ext cx="3292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RA-QD02-0031</a:t>
            </a:r>
            <a:endParaRPr kumimoji="1" lang="ja-JP" alt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</Words>
  <Application>Microsoft Office PowerPoint</Application>
  <PresentationFormat>画面に合わせる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スライド 1</vt:lpstr>
      <vt:lpstr>スライド 2</vt:lpstr>
      <vt:lpstr>スライド 3</vt:lpstr>
      <vt:lpstr>スライド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tsukasa</dc:creator>
  <cp:lastModifiedBy>tsukasa</cp:lastModifiedBy>
  <cp:revision>10</cp:revision>
  <dcterms:created xsi:type="dcterms:W3CDTF">2012-09-20T02:16:40Z</dcterms:created>
  <dcterms:modified xsi:type="dcterms:W3CDTF">2012-10-07T06:49:46Z</dcterms:modified>
</cp:coreProperties>
</file>