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8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43AE-5440-43D4-8EF2-44F47C3ED832}" type="datetimeFigureOut">
              <a:rPr kumimoji="1" lang="ja-JP" altLang="en-US" smtClean="0"/>
              <a:pPr/>
              <a:t>2012/10/18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CA8E-2850-49AC-A42B-5E00B3C67D7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43AE-5440-43D4-8EF2-44F47C3ED832}" type="datetimeFigureOut">
              <a:rPr kumimoji="1" lang="ja-JP" altLang="en-US" smtClean="0"/>
              <a:pPr/>
              <a:t>2012/10/18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CA8E-2850-49AC-A42B-5E00B3C67D7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43AE-5440-43D4-8EF2-44F47C3ED832}" type="datetimeFigureOut">
              <a:rPr kumimoji="1" lang="ja-JP" altLang="en-US" smtClean="0"/>
              <a:pPr/>
              <a:t>2012/10/18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CA8E-2850-49AC-A42B-5E00B3C67D7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43AE-5440-43D4-8EF2-44F47C3ED832}" type="datetimeFigureOut">
              <a:rPr kumimoji="1" lang="ja-JP" altLang="en-US" smtClean="0"/>
              <a:pPr/>
              <a:t>2012/10/18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CA8E-2850-49AC-A42B-5E00B3C67D7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43AE-5440-43D4-8EF2-44F47C3ED832}" type="datetimeFigureOut">
              <a:rPr kumimoji="1" lang="ja-JP" altLang="en-US" smtClean="0"/>
              <a:pPr/>
              <a:t>2012/10/18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CA8E-2850-49AC-A42B-5E00B3C67D7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43AE-5440-43D4-8EF2-44F47C3ED832}" type="datetimeFigureOut">
              <a:rPr kumimoji="1" lang="ja-JP" altLang="en-US" smtClean="0"/>
              <a:pPr/>
              <a:t>2012/10/18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CA8E-2850-49AC-A42B-5E00B3C67D7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43AE-5440-43D4-8EF2-44F47C3ED832}" type="datetimeFigureOut">
              <a:rPr kumimoji="1" lang="ja-JP" altLang="en-US" smtClean="0"/>
              <a:pPr/>
              <a:t>2012/10/18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CA8E-2850-49AC-A42B-5E00B3C67D7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43AE-5440-43D4-8EF2-44F47C3ED832}" type="datetimeFigureOut">
              <a:rPr kumimoji="1" lang="ja-JP" altLang="en-US" smtClean="0"/>
              <a:pPr/>
              <a:t>2012/10/18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CA8E-2850-49AC-A42B-5E00B3C67D7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43AE-5440-43D4-8EF2-44F47C3ED832}" type="datetimeFigureOut">
              <a:rPr kumimoji="1" lang="ja-JP" altLang="en-US" smtClean="0"/>
              <a:pPr/>
              <a:t>2012/10/18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CA8E-2850-49AC-A42B-5E00B3C67D7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43AE-5440-43D4-8EF2-44F47C3ED832}" type="datetimeFigureOut">
              <a:rPr kumimoji="1" lang="ja-JP" altLang="en-US" smtClean="0"/>
              <a:pPr/>
              <a:t>2012/10/18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CA8E-2850-49AC-A42B-5E00B3C67D7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43AE-5440-43D4-8EF2-44F47C3ED832}" type="datetimeFigureOut">
              <a:rPr kumimoji="1" lang="ja-JP" altLang="en-US" smtClean="0"/>
              <a:pPr/>
              <a:t>2012/10/18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CA8E-2850-49AC-A42B-5E00B3C67D7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A43AE-5440-43D4-8EF2-44F47C3ED832}" type="datetimeFigureOut">
              <a:rPr kumimoji="1" lang="ja-JP" altLang="en-US" smtClean="0"/>
              <a:pPr/>
              <a:t>2012/10/18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FCA8E-2850-49AC-A42B-5E00B3C67D7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tsukasa\Desktop\sp8ct\itokawa_aizu5.04.m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11560" y="758889"/>
            <a:ext cx="5642891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+mn-ea"/>
              </a:rPr>
              <a:t>ハヤブサ試料の </a:t>
            </a:r>
            <a:r>
              <a:rPr lang="en-US" altLang="ja-JP" sz="2800" dirty="0">
                <a:latin typeface="+mn-ea"/>
              </a:rPr>
              <a:t>X </a:t>
            </a:r>
            <a:r>
              <a:rPr lang="ja-JP" altLang="en-US" sz="2800" dirty="0">
                <a:latin typeface="+mn-ea"/>
              </a:rPr>
              <a:t>線 </a:t>
            </a:r>
            <a:r>
              <a:rPr lang="en-US" altLang="ja-JP" sz="2800" dirty="0">
                <a:latin typeface="+mn-ea"/>
              </a:rPr>
              <a:t>CT </a:t>
            </a:r>
            <a:r>
              <a:rPr lang="ja-JP" altLang="en-US" sz="2800" dirty="0">
                <a:latin typeface="+mn-ea"/>
              </a:rPr>
              <a:t>解析</a:t>
            </a:r>
            <a:endParaRPr lang="ja-JP" altLang="en-US" sz="3600" dirty="0">
              <a:latin typeface="+mn-ea"/>
            </a:endParaRPr>
          </a:p>
          <a:p>
            <a:endParaRPr lang="ja-JP" altLang="en-US" sz="1200" dirty="0">
              <a:latin typeface="+mn-ea"/>
            </a:endParaRPr>
          </a:p>
          <a:p>
            <a:r>
              <a:rPr lang="en-US" altLang="ja-JP" sz="2000" dirty="0">
                <a:latin typeface="+mn-ea"/>
              </a:rPr>
              <a:t>1985 </a:t>
            </a:r>
            <a:r>
              <a:rPr lang="ja-JP" altLang="en-US" sz="2000" dirty="0" smtClean="0">
                <a:latin typeface="+mn-ea"/>
              </a:rPr>
              <a:t>頃</a:t>
            </a:r>
            <a:r>
              <a:rPr lang="en-US" altLang="ja-JP" sz="2000" dirty="0" smtClean="0">
                <a:latin typeface="+mn-ea"/>
              </a:rPr>
              <a:t>		</a:t>
            </a:r>
            <a:r>
              <a:rPr lang="ja-JP" altLang="en-US" sz="2000" dirty="0" smtClean="0">
                <a:latin typeface="+mn-ea"/>
              </a:rPr>
              <a:t>小惑星</a:t>
            </a:r>
            <a:r>
              <a:rPr lang="ja-JP" altLang="en-US" sz="2000" dirty="0">
                <a:latin typeface="+mn-ea"/>
              </a:rPr>
              <a:t>サンプルリターン小研究会</a:t>
            </a:r>
          </a:p>
          <a:p>
            <a:endParaRPr lang="en-US" altLang="ja-JP" sz="1000" dirty="0" smtClean="0">
              <a:latin typeface="+mn-ea"/>
            </a:endParaRPr>
          </a:p>
          <a:p>
            <a:r>
              <a:rPr lang="en-US" altLang="ja-JP" sz="2000" dirty="0" smtClean="0">
                <a:latin typeface="+mn-ea"/>
              </a:rPr>
              <a:t>2000 </a:t>
            </a:r>
            <a:r>
              <a:rPr lang="ja-JP" altLang="en-US" sz="2000" dirty="0" smtClean="0">
                <a:latin typeface="+mn-ea"/>
              </a:rPr>
              <a:t>頃</a:t>
            </a:r>
            <a:r>
              <a:rPr lang="en-US" altLang="ja-JP" sz="2000" dirty="0" smtClean="0">
                <a:latin typeface="+mn-ea"/>
              </a:rPr>
              <a:t>		</a:t>
            </a:r>
            <a:r>
              <a:rPr lang="ja-JP" altLang="en-US" sz="2000" dirty="0" smtClean="0">
                <a:latin typeface="+mn-ea"/>
              </a:rPr>
              <a:t>初期分析テスト（１回目）</a:t>
            </a:r>
            <a:endParaRPr lang="ja-JP" altLang="en-US" sz="2000" dirty="0">
              <a:latin typeface="+mn-ea"/>
            </a:endParaRPr>
          </a:p>
          <a:p>
            <a:endParaRPr lang="en-US" altLang="ja-JP" sz="1000" dirty="0" smtClean="0">
              <a:latin typeface="+mn-ea"/>
            </a:endParaRPr>
          </a:p>
          <a:p>
            <a:r>
              <a:rPr lang="en-US" altLang="ja-JP" sz="2000" dirty="0" smtClean="0">
                <a:latin typeface="+mn-ea"/>
              </a:rPr>
              <a:t>2003/5/9	</a:t>
            </a:r>
            <a:r>
              <a:rPr lang="ja-JP" altLang="en-US" sz="2000" dirty="0" smtClean="0">
                <a:latin typeface="+mn-ea"/>
              </a:rPr>
              <a:t>内之浦</a:t>
            </a:r>
            <a:r>
              <a:rPr lang="ja-JP" altLang="en-US" sz="2000" dirty="0">
                <a:latin typeface="+mn-ea"/>
              </a:rPr>
              <a:t>から打ち上げ</a:t>
            </a:r>
          </a:p>
          <a:p>
            <a:endParaRPr lang="en-US" altLang="ja-JP" sz="1000" dirty="0" smtClean="0">
              <a:latin typeface="+mn-ea"/>
            </a:endParaRPr>
          </a:p>
          <a:p>
            <a:r>
              <a:rPr lang="en-US" altLang="ja-JP" sz="2000" dirty="0" smtClean="0">
                <a:latin typeface="+mn-ea"/>
              </a:rPr>
              <a:t>2004 </a:t>
            </a:r>
            <a:r>
              <a:rPr lang="ja-JP" altLang="en-US" sz="2000" dirty="0" smtClean="0">
                <a:latin typeface="+mn-ea"/>
              </a:rPr>
              <a:t>頃</a:t>
            </a:r>
            <a:r>
              <a:rPr lang="en-US" altLang="ja-JP" sz="2000" dirty="0" smtClean="0">
                <a:latin typeface="+mn-ea"/>
              </a:rPr>
              <a:t>		</a:t>
            </a:r>
            <a:r>
              <a:rPr lang="ja-JP" altLang="en-US" sz="2000" dirty="0" smtClean="0">
                <a:latin typeface="+mn-ea"/>
              </a:rPr>
              <a:t>初期分析テスト（２回目）</a:t>
            </a:r>
            <a:endParaRPr lang="en-US" altLang="ja-JP" sz="2000" dirty="0" smtClean="0">
              <a:latin typeface="+mn-ea"/>
            </a:endParaRPr>
          </a:p>
          <a:p>
            <a:endParaRPr lang="en-US" altLang="ja-JP" sz="1000" dirty="0" smtClean="0">
              <a:latin typeface="+mn-ea"/>
            </a:endParaRPr>
          </a:p>
          <a:p>
            <a:r>
              <a:rPr lang="en-US" altLang="ja-JP" sz="2000" dirty="0" smtClean="0">
                <a:latin typeface="+mn-ea"/>
              </a:rPr>
              <a:t>2005/9		</a:t>
            </a:r>
            <a:r>
              <a:rPr lang="ja-JP" altLang="en-US" sz="2000" dirty="0" smtClean="0">
                <a:latin typeface="+mn-ea"/>
              </a:rPr>
              <a:t>イトカワ</a:t>
            </a:r>
            <a:r>
              <a:rPr lang="ja-JP" altLang="en-US" sz="2000" dirty="0">
                <a:latin typeface="+mn-ea"/>
              </a:rPr>
              <a:t>に到着</a:t>
            </a:r>
          </a:p>
          <a:p>
            <a:r>
              <a:rPr lang="en-US" altLang="ja-JP" sz="2000" dirty="0" smtClean="0">
                <a:latin typeface="+mn-ea"/>
              </a:rPr>
              <a:t>2005/11		</a:t>
            </a:r>
            <a:r>
              <a:rPr lang="ja-JP" altLang="en-US" sz="2000" dirty="0" smtClean="0">
                <a:latin typeface="+mn-ea"/>
              </a:rPr>
              <a:t>イトカワ</a:t>
            </a:r>
            <a:r>
              <a:rPr lang="ja-JP" altLang="en-US" sz="2000" dirty="0">
                <a:latin typeface="+mn-ea"/>
              </a:rPr>
              <a:t>にタッチダウン</a:t>
            </a:r>
          </a:p>
          <a:p>
            <a:r>
              <a:rPr lang="en-US" altLang="ja-JP" sz="2000" dirty="0">
                <a:latin typeface="+mn-ea"/>
              </a:rPr>
              <a:t>2005/12 </a:t>
            </a:r>
            <a:r>
              <a:rPr lang="en-US" altLang="ja-JP" sz="2000" dirty="0" smtClean="0">
                <a:latin typeface="+mn-ea"/>
              </a:rPr>
              <a:t>	</a:t>
            </a:r>
            <a:r>
              <a:rPr lang="ja-JP" altLang="en-US" sz="2000" dirty="0" smtClean="0">
                <a:latin typeface="+mn-ea"/>
              </a:rPr>
              <a:t>イトカワ</a:t>
            </a:r>
            <a:r>
              <a:rPr lang="ja-JP" altLang="en-US" sz="2000" dirty="0">
                <a:latin typeface="+mn-ea"/>
              </a:rPr>
              <a:t>付近で迷子</a:t>
            </a:r>
          </a:p>
          <a:p>
            <a:r>
              <a:rPr lang="en-US" altLang="ja-JP" sz="2000" dirty="0" smtClean="0">
                <a:latin typeface="+mn-ea"/>
              </a:rPr>
              <a:t>2007/9		</a:t>
            </a:r>
            <a:r>
              <a:rPr lang="ja-JP" altLang="en-US" sz="2000" dirty="0" smtClean="0">
                <a:latin typeface="+mn-ea"/>
              </a:rPr>
              <a:t>地球</a:t>
            </a:r>
            <a:r>
              <a:rPr lang="ja-JP" altLang="en-US" sz="2000" dirty="0">
                <a:latin typeface="+mn-ea"/>
              </a:rPr>
              <a:t>に向けて出発</a:t>
            </a:r>
          </a:p>
          <a:p>
            <a:r>
              <a:rPr lang="en-US" altLang="ja-JP" sz="2000" dirty="0" smtClean="0">
                <a:latin typeface="+mn-ea"/>
              </a:rPr>
              <a:t>2010/6/13	</a:t>
            </a:r>
            <a:r>
              <a:rPr lang="ja-JP" altLang="en-US" sz="2000" dirty="0" smtClean="0">
                <a:latin typeface="+mn-ea"/>
              </a:rPr>
              <a:t>ウーメラ</a:t>
            </a:r>
            <a:r>
              <a:rPr lang="ja-JP" altLang="en-US" sz="2000" dirty="0">
                <a:latin typeface="+mn-ea"/>
              </a:rPr>
              <a:t>に落下</a:t>
            </a:r>
          </a:p>
          <a:p>
            <a:endParaRPr lang="ja-JP" altLang="en-US" sz="1000" dirty="0">
              <a:latin typeface="+mn-ea"/>
            </a:endParaRPr>
          </a:p>
          <a:p>
            <a:r>
              <a:rPr lang="en-US" altLang="ja-JP" sz="2000" dirty="0" smtClean="0">
                <a:latin typeface="+mn-ea"/>
              </a:rPr>
              <a:t>2011/1		HASPET </a:t>
            </a:r>
            <a:r>
              <a:rPr lang="ja-JP" altLang="en-US" sz="2000" dirty="0">
                <a:latin typeface="+mn-ea"/>
              </a:rPr>
              <a:t>による初期分析</a:t>
            </a:r>
            <a:r>
              <a:rPr lang="ja-JP" altLang="en-US" sz="2000" dirty="0" smtClean="0">
                <a:latin typeface="+mn-ea"/>
              </a:rPr>
              <a:t>開始</a:t>
            </a:r>
            <a:endParaRPr lang="en-US" altLang="ja-JP" sz="2000" dirty="0" smtClean="0">
              <a:latin typeface="+mn-ea"/>
            </a:endParaRPr>
          </a:p>
          <a:p>
            <a:r>
              <a:rPr lang="en-US" altLang="ja-JP" sz="2000" dirty="0" smtClean="0">
                <a:latin typeface="+mn-ea"/>
              </a:rPr>
              <a:t>2011/1</a:t>
            </a:r>
            <a:r>
              <a:rPr lang="ja-JP" altLang="en-US" sz="2000" dirty="0" err="1" smtClean="0">
                <a:latin typeface="+mn-ea"/>
              </a:rPr>
              <a:t>、</a:t>
            </a:r>
            <a:r>
              <a:rPr lang="en-US" altLang="ja-JP" sz="2000" dirty="0" smtClean="0">
                <a:latin typeface="+mn-ea"/>
              </a:rPr>
              <a:t>7</a:t>
            </a:r>
            <a:r>
              <a:rPr lang="ja-JP" altLang="en-US" sz="2000" dirty="0" err="1" smtClean="0">
                <a:latin typeface="+mn-ea"/>
              </a:rPr>
              <a:t>、</a:t>
            </a:r>
            <a:r>
              <a:rPr lang="en-US" altLang="ja-JP" sz="2000" dirty="0" smtClean="0">
                <a:latin typeface="+mn-ea"/>
              </a:rPr>
              <a:t>10	SPring-8  BL47XU </a:t>
            </a:r>
            <a:r>
              <a:rPr lang="ja-JP" altLang="en-US" sz="2000" dirty="0" smtClean="0">
                <a:latin typeface="+mn-ea"/>
              </a:rPr>
              <a:t>で </a:t>
            </a:r>
            <a:r>
              <a:rPr lang="en-US" altLang="ja-JP" sz="2000" dirty="0" smtClean="0">
                <a:latin typeface="+mn-ea"/>
              </a:rPr>
              <a:t>X </a:t>
            </a:r>
            <a:r>
              <a:rPr lang="ja-JP" altLang="en-US" sz="2000" dirty="0" smtClean="0">
                <a:latin typeface="+mn-ea"/>
              </a:rPr>
              <a:t>線 </a:t>
            </a:r>
            <a:r>
              <a:rPr lang="en-US" altLang="ja-JP" sz="2000" dirty="0" smtClean="0">
                <a:latin typeface="+mn-ea"/>
              </a:rPr>
              <a:t>CT</a:t>
            </a:r>
            <a:endParaRPr lang="ja-JP" altLang="en-US" sz="2000" dirty="0">
              <a:latin typeface="+mn-ea"/>
            </a:endParaRPr>
          </a:p>
          <a:p>
            <a:r>
              <a:rPr lang="en-US" altLang="ja-JP" sz="2000" dirty="0" smtClean="0">
                <a:latin typeface="+mn-ea"/>
              </a:rPr>
              <a:t>2011/8		Science </a:t>
            </a:r>
            <a:r>
              <a:rPr lang="ja-JP" altLang="en-US" sz="2000" dirty="0" smtClean="0">
                <a:latin typeface="+mn-ea"/>
              </a:rPr>
              <a:t>特集号</a:t>
            </a:r>
            <a:endParaRPr lang="ja-JP" altLang="en-US" sz="2000" dirty="0">
              <a:latin typeface="+mn-ea"/>
            </a:endParaRPr>
          </a:p>
          <a:p>
            <a:r>
              <a:rPr lang="en-US" altLang="ja-JP" sz="2000" dirty="0" smtClean="0">
                <a:latin typeface="+mn-ea"/>
              </a:rPr>
              <a:t>2012/1		</a:t>
            </a:r>
            <a:r>
              <a:rPr lang="ja-JP" altLang="en-US" sz="2000" dirty="0" smtClean="0">
                <a:latin typeface="+mn-ea"/>
              </a:rPr>
              <a:t>ハヤブサ</a:t>
            </a:r>
            <a:r>
              <a:rPr lang="ja-JP" altLang="en-US" sz="2000" dirty="0">
                <a:latin typeface="+mn-ea"/>
              </a:rPr>
              <a:t>試料の公募分析開始</a:t>
            </a:r>
            <a:endParaRPr kumimoji="1" lang="en-US" altLang="ja-JP" sz="2000" dirty="0" smtClean="0">
              <a:latin typeface="+mn-ea"/>
            </a:endParaRPr>
          </a:p>
        </p:txBody>
      </p:sp>
      <p:pic>
        <p:nvPicPr>
          <p:cNvPr id="5" name="itokawa_aizu5.04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310000" y="1821600"/>
            <a:ext cx="35814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</Words>
  <Application>Microsoft Office PowerPoint</Application>
  <PresentationFormat>画面に合わせる (4:3)</PresentationFormat>
  <Paragraphs>20</Paragraphs>
  <Slides>1</Slides>
  <Notes>0</Notes>
  <HiddenSlides>0</HiddenSlides>
  <MMClips>1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tsukasa</dc:creator>
  <cp:lastModifiedBy>tsukasa</cp:lastModifiedBy>
  <cp:revision>4</cp:revision>
  <dcterms:created xsi:type="dcterms:W3CDTF">2012-10-18T00:44:29Z</dcterms:created>
  <dcterms:modified xsi:type="dcterms:W3CDTF">2012-10-18T02:40:34Z</dcterms:modified>
</cp:coreProperties>
</file>